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2574347"/>
            <a:ext cx="7766936" cy="1646302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Reforma da Previdência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220646"/>
            <a:ext cx="7766936" cy="1096899"/>
          </a:xfrm>
        </p:spPr>
        <p:txBody>
          <a:bodyPr/>
          <a:lstStyle/>
          <a:p>
            <a:r>
              <a:rPr lang="pt-BR" dirty="0"/>
              <a:t>O que muda para o trabalhador e trabalhadora da Agricultura Familiar?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52" y="639616"/>
            <a:ext cx="2770366" cy="24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Segurado Especial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3200" dirty="0"/>
              <a:t>Idade Mínima:</a:t>
            </a:r>
          </a:p>
          <a:p>
            <a:pPr marL="0" indent="0">
              <a:buNone/>
            </a:pPr>
            <a:r>
              <a:rPr lang="pt-BR" sz="3200" dirty="0"/>
              <a:t>Homens = 60 anos</a:t>
            </a:r>
          </a:p>
          <a:p>
            <a:pPr marL="0" indent="0">
              <a:buNone/>
            </a:pPr>
            <a:r>
              <a:rPr lang="pt-BR" sz="3200" dirty="0"/>
              <a:t>Mulheres = 55 anos</a:t>
            </a:r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57" y="2160588"/>
            <a:ext cx="4832257" cy="3116806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42" y="210072"/>
            <a:ext cx="1842903" cy="16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Segurado Especial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7334" y="1807892"/>
            <a:ext cx="4887443" cy="38807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Tempo de Contribuição:</a:t>
            </a:r>
            <a:endParaRPr lang="pt-BR" sz="3200" dirty="0"/>
          </a:p>
          <a:p>
            <a:pPr marL="0" indent="0">
              <a:buNone/>
            </a:pPr>
            <a:r>
              <a:rPr lang="pt-BR" sz="3200" dirty="0" smtClean="0"/>
              <a:t>15 anos</a:t>
            </a:r>
            <a:endParaRPr lang="pt-BR" sz="3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0" y="3017546"/>
            <a:ext cx="4924071" cy="2877065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42" y="210072"/>
            <a:ext cx="1842903" cy="16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Segurado Especial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7334" y="1807892"/>
            <a:ext cx="7591455" cy="2045651"/>
          </a:xfrm>
        </p:spPr>
        <p:txBody>
          <a:bodyPr>
            <a:normAutofit/>
          </a:bodyPr>
          <a:lstStyle/>
          <a:p>
            <a:r>
              <a:rPr lang="pt-BR" sz="3200" dirty="0"/>
              <a:t>Contribuição sobre a comercialização:</a:t>
            </a:r>
          </a:p>
          <a:p>
            <a:pPr marL="0" indent="0">
              <a:buNone/>
            </a:pPr>
            <a:r>
              <a:rPr lang="pt-BR" sz="3200" dirty="0"/>
              <a:t>A alíquota de contribuição em 1,3% da comercialização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37" y="3729588"/>
            <a:ext cx="5552461" cy="2776230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42" y="210072"/>
            <a:ext cx="1842903" cy="16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77335" y="609600"/>
            <a:ext cx="5971659" cy="853440"/>
          </a:xfrm>
        </p:spPr>
        <p:txBody>
          <a:bodyPr>
            <a:normAutofit fontScale="90000"/>
          </a:bodyPr>
          <a:lstStyle/>
          <a:p>
            <a:r>
              <a:rPr lang="pt-BR" dirty="0"/>
              <a:t>F</a:t>
            </a:r>
            <a:r>
              <a:rPr lang="pt-BR" dirty="0" smtClean="0"/>
              <a:t>orma </a:t>
            </a:r>
            <a:r>
              <a:rPr lang="pt-BR" dirty="0"/>
              <a:t>de comprovação 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677335" y="1606731"/>
            <a:ext cx="8596668" cy="4434631"/>
          </a:xfrm>
        </p:spPr>
        <p:txBody>
          <a:bodyPr>
            <a:normAutofit/>
          </a:bodyPr>
          <a:lstStyle/>
          <a:p>
            <a:r>
              <a:rPr lang="pt-BR" sz="2400" dirty="0"/>
              <a:t>A forma de comprovação para a atividade foi burocratizada com a Medida Provisória 871/2019, agora, Lei 13.846.</a:t>
            </a:r>
          </a:p>
          <a:p>
            <a:r>
              <a:rPr lang="pt-BR" sz="2400" dirty="0" smtClean="0"/>
              <a:t>O </a:t>
            </a:r>
            <a:r>
              <a:rPr lang="pt-BR" sz="2400" dirty="0"/>
              <a:t>preenchimento das informações exige inúmeros dados como ITR de todas as terras, nome, </a:t>
            </a:r>
            <a:r>
              <a:rPr lang="pt-BR" sz="2400" dirty="0" smtClean="0"/>
              <a:t>CPF, </a:t>
            </a:r>
            <a:r>
              <a:rPr lang="pt-BR" sz="2400" dirty="0"/>
              <a:t>incluindo de vizinhos, título de eleitor, carteira de habilitação com todos os dados dos integrantes de toda família e muitos outros detalhes.  </a:t>
            </a:r>
          </a:p>
          <a:p>
            <a:r>
              <a:rPr lang="pt-BR" sz="2400" dirty="0"/>
              <a:t>Com o fim da </a:t>
            </a:r>
            <a:r>
              <a:rPr lang="pt-BR" sz="2400" dirty="0" err="1"/>
              <a:t>autodeclaração</a:t>
            </a:r>
            <a:r>
              <a:rPr lang="pt-BR" sz="2400" dirty="0"/>
              <a:t> do produtor rural e o novo procedimento administrativo implementado com a nova lei, muitos processos estão sendo indeferidos. 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42" y="210072"/>
            <a:ext cx="1842903" cy="16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77335" y="609600"/>
            <a:ext cx="5971659" cy="853440"/>
          </a:xfrm>
        </p:spPr>
        <p:txBody>
          <a:bodyPr>
            <a:normAutofit fontScale="90000"/>
          </a:bodyPr>
          <a:lstStyle/>
          <a:p>
            <a:r>
              <a:rPr lang="pt-BR" dirty="0"/>
              <a:t>F</a:t>
            </a:r>
            <a:r>
              <a:rPr lang="pt-BR" dirty="0" smtClean="0"/>
              <a:t>orma </a:t>
            </a:r>
            <a:r>
              <a:rPr lang="pt-BR" dirty="0"/>
              <a:t>de comprovação 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677335" y="1606731"/>
            <a:ext cx="8596668" cy="4434631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Os trabalhadores e trabalhadoras rurais e da Agricultura Familiar enfrentam </a:t>
            </a:r>
            <a:r>
              <a:rPr lang="pt-BR" sz="2400" dirty="0" smtClean="0"/>
              <a:t>dificuldades </a:t>
            </a:r>
            <a:r>
              <a:rPr lang="pt-BR" sz="2400" dirty="0"/>
              <a:t>devido ao número de informações e formulários a serem preenchidos ao requisitar o benefício da aposentadoria.</a:t>
            </a:r>
          </a:p>
          <a:p>
            <a:r>
              <a:rPr lang="pt-BR" sz="2400" dirty="0"/>
              <a:t>O preenchimento </a:t>
            </a:r>
            <a:r>
              <a:rPr lang="pt-BR" sz="2400" dirty="0" smtClean="0"/>
              <a:t>destes </a:t>
            </a:r>
            <a:r>
              <a:rPr lang="pt-BR" sz="2400" dirty="0"/>
              <a:t>formulários se tornou altamente </a:t>
            </a:r>
            <a:r>
              <a:rPr lang="pt-BR" sz="2400" dirty="0" smtClean="0"/>
              <a:t>burocrático, </a:t>
            </a:r>
            <a:r>
              <a:rPr lang="pt-BR" sz="2400" dirty="0"/>
              <a:t>o que inviabiliza muitos trabalhadores e trabalhadoras de acessar o benefício.  </a:t>
            </a:r>
          </a:p>
          <a:p>
            <a:r>
              <a:rPr lang="pt-BR" sz="2400" dirty="0"/>
              <a:t>A CONTRAF BRASIL/ </a:t>
            </a:r>
            <a:r>
              <a:rPr lang="pt-BR" sz="2400" dirty="0" err="1" smtClean="0"/>
              <a:t>FETRAFs</a:t>
            </a:r>
            <a:r>
              <a:rPr lang="pt-BR" sz="2400" dirty="0"/>
              <a:t>/ </a:t>
            </a:r>
            <a:r>
              <a:rPr lang="pt-BR" sz="2400" dirty="0" err="1"/>
              <a:t>SINTRAFs</a:t>
            </a:r>
            <a:r>
              <a:rPr lang="pt-BR" sz="2400" dirty="0"/>
              <a:t> orientam aos seus filiados que procurem o auxílio da organização sindical para facilitar o preenchimento dos requisitos exigidos pelo INSS, e assim evitar problemas quanto ao indeferimento e acesso ao benefício.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42" y="210072"/>
            <a:ext cx="1842903" cy="16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170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Facetado</vt:lpstr>
      <vt:lpstr>Reforma da Previdência</vt:lpstr>
      <vt:lpstr>Segurado Especial </vt:lpstr>
      <vt:lpstr>Segurado Especial </vt:lpstr>
      <vt:lpstr>Segurado Especial </vt:lpstr>
      <vt:lpstr>Forma de comprovação </vt:lpstr>
      <vt:lpstr>Forma de comprovação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da Previdência</dc:title>
  <dc:creator>Patricia</dc:creator>
  <cp:lastModifiedBy>Patricia</cp:lastModifiedBy>
  <cp:revision>6</cp:revision>
  <dcterms:created xsi:type="dcterms:W3CDTF">2019-10-24T13:32:46Z</dcterms:created>
  <dcterms:modified xsi:type="dcterms:W3CDTF">2019-10-24T14:26:00Z</dcterms:modified>
</cp:coreProperties>
</file>